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23"/>
  </p:notesMasterIdLst>
  <p:handoutMasterIdLst>
    <p:handoutMasterId r:id="rId24"/>
  </p:handoutMasterIdLst>
  <p:sldIdLst>
    <p:sldId id="257" r:id="rId6"/>
    <p:sldId id="2147469713" r:id="rId7"/>
    <p:sldId id="2147469715" r:id="rId8"/>
    <p:sldId id="2147469716" r:id="rId9"/>
    <p:sldId id="2147469717" r:id="rId10"/>
    <p:sldId id="2147469714" r:id="rId11"/>
    <p:sldId id="2147469712" r:id="rId12"/>
    <p:sldId id="259" r:id="rId13"/>
    <p:sldId id="258" r:id="rId14"/>
    <p:sldId id="260" r:id="rId15"/>
    <p:sldId id="2147469718" r:id="rId16"/>
    <p:sldId id="2147469720" r:id="rId17"/>
    <p:sldId id="2147469721" r:id="rId18"/>
    <p:sldId id="2147469722" r:id="rId19"/>
    <p:sldId id="2147469723" r:id="rId20"/>
    <p:sldId id="2147469724" r:id="rId21"/>
    <p:sldId id="2147469725"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 id="2147469713"/>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 name="Clients" id="{DF844920-7C91-4760-8ED6-C348DFC1E301}">
          <p14:sldIdLst>
            <p14:sldId id="2147469723"/>
            <p14:sldId id="2147469724"/>
            <p14:sldId id="214746972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11/25/2022 8:58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11/25/2022 8:57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8:57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11/25/2022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aka.ms/bcautomate"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 Target="slide6.xml"/><Relationship Id="rId7" Type="http://schemas.openxmlformats.org/officeDocument/2006/relationships/image" Target="../media/image47.png"/><Relationship Id="rId12" Type="http://schemas.openxmlformats.org/officeDocument/2006/relationships/slide" Target="slide15.xml"/><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slide" Target="slide3.xml"/><Relationship Id="rId11"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170646"/>
          </a:xfrm>
        </p:spPr>
        <p:txBody>
          <a:bodyPr/>
          <a:lstStyle/>
          <a:p>
            <a:r>
              <a:rPr lang="en-GB" sz="2400" dirty="0"/>
              <a:t>Samples</a:t>
            </a:r>
          </a:p>
          <a:p>
            <a:r>
              <a:rPr lang="en-GB" sz="2400" dirty="0"/>
              <a:t>TODO</a:t>
            </a:r>
          </a:p>
          <a:p>
            <a:endParaRPr lang="en-GB" sz="2400" dirty="0"/>
          </a:p>
          <a:p>
            <a:r>
              <a:rPr lang="en-GB" sz="2400" dirty="0"/>
              <a:t>Documentation</a:t>
            </a:r>
          </a:p>
          <a:p>
            <a:r>
              <a:rPr lang="en-GB" sz="2400" dirty="0">
                <a:solidFill>
                  <a:srgbClr val="0078D4"/>
                </a:solidFill>
                <a:hlinkClick r:id="rId2">
                  <a:extLst>
                    <a:ext uri="{A12FA001-AC4F-418D-AE19-62706E023703}">
                      <ahyp:hlinkClr xmlns:ahyp="http://schemas.microsoft.com/office/drawing/2018/hyperlinkcolor" val="tx"/>
                    </a:ext>
                  </a:extLst>
                </a:hlinkClick>
              </a:rPr>
              <a:t>https://aka.ms/</a:t>
            </a:r>
            <a:r>
              <a:rPr lang="en-GB" sz="2400" dirty="0">
                <a:solidFill>
                  <a:schemeClr val="tx2">
                    <a:lumMod val="90000"/>
                    <a:lumOff val="10000"/>
                  </a:schemeClr>
                </a:solidFill>
                <a:hlinkClick r:id="rId2">
                  <a:extLst>
                    <a:ext uri="{A12FA001-AC4F-418D-AE19-62706E023703}">
                      <ahyp:hlinkClr xmlns:ahyp="http://schemas.microsoft.com/office/drawing/2018/hyperlinkcolor" val="tx"/>
                    </a:ext>
                  </a:extLst>
                </a:hlinkClick>
              </a:rPr>
              <a:t>bc</a:t>
            </a:r>
            <a:r>
              <a:rPr lang="en-GB" sz="2400" dirty="0">
                <a:solidFill>
                  <a:srgbClr val="0078D4"/>
                </a:solidFill>
                <a:hlinkClick r:id="rId2">
                  <a:extLst>
                    <a:ext uri="{A12FA001-AC4F-418D-AE19-62706E023703}">
                      <ahyp:hlinkClr xmlns:ahyp="http://schemas.microsoft.com/office/drawing/2018/hyperlinkcolor" val="tx"/>
                    </a:ext>
                  </a:extLst>
                </a:hlinkClick>
              </a:rPr>
              <a:t>automate</a:t>
            </a:r>
            <a:r>
              <a:rPr lang="en-GB" sz="2400" dirty="0"/>
              <a:t> </a:t>
            </a:r>
          </a:p>
          <a:p>
            <a:endParaRPr lang="en-GB" sz="2400" dirty="0"/>
          </a:p>
          <a:p>
            <a:r>
              <a:rPr lang="en-GB" sz="2400" dirty="0"/>
              <a:t>Training</a:t>
            </a:r>
          </a:p>
          <a:p>
            <a:r>
              <a:rPr lang="en-GB" sz="2400" dirty="0">
                <a:hlinkClick r:id="rId3"/>
              </a:rPr>
              <a:t>Use Power Automate with Business Central - Training | Microsoft Learn</a:t>
            </a:r>
            <a:endParaRPr lang="en-GB" sz="2400" dirty="0"/>
          </a:p>
          <a:p>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use Teams/mobile/tablet clients</a:t>
            </a:r>
            <a:endParaRPr lang="en-DK" dirty="0"/>
          </a:p>
        </p:txBody>
      </p:sp>
    </p:spTree>
    <p:extLst>
      <p:ext uri="{BB962C8B-B14F-4D97-AF65-F5344CB8AC3E}">
        <p14:creationId xmlns:p14="http://schemas.microsoft.com/office/powerpoint/2010/main" val="403969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collaborate with Teams</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Teams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08434"/>
          </a:xfrm>
        </p:spPr>
        <p:txBody>
          <a:bodyPr/>
          <a:lstStyle/>
          <a:p>
            <a:r>
              <a:rPr lang="en-GB" dirty="0"/>
              <a:t>Maybe collaborate closer on collaboration scenarios?</a:t>
            </a:r>
          </a:p>
          <a:p>
            <a:pPr lvl="1"/>
            <a:r>
              <a:rPr lang="en-GB" dirty="0"/>
              <a:t>Use your experience from similar customers to suggest new ways to collaborate using Teams.</a:t>
            </a:r>
          </a:p>
          <a:p>
            <a:pPr lvl="1"/>
            <a:r>
              <a:rPr lang="en-GB" dirty="0"/>
              <a:t>Is the customer involving non-Business Central users yet? If not, show how this is possible,</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Teams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551194"/>
          </a:xfrm>
        </p:spPr>
        <p:txBody>
          <a:bodyPr/>
          <a:lstStyle/>
          <a:p>
            <a:r>
              <a:rPr lang="en-GB" dirty="0"/>
              <a:t>Showcase a simple collaboration flow </a:t>
            </a:r>
          </a:p>
          <a:p>
            <a:r>
              <a:rPr lang="en-GB" dirty="0"/>
              <a:t>Show how non-Business Central users can join the conversation</a:t>
            </a:r>
            <a:endParaRPr lang="en-DK" dirty="0"/>
          </a:p>
        </p:txBody>
      </p:sp>
    </p:spTree>
    <p:extLst>
      <p:ext uri="{BB962C8B-B14F-4D97-AF65-F5344CB8AC3E}">
        <p14:creationId xmlns:p14="http://schemas.microsoft.com/office/powerpoint/2010/main" val="8414864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a:t>
            </a:r>
            <a:endParaRPr lang="en-DK"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4246839935"/>
                  </p:ext>
                </p:extLst>
              </p:nvPr>
            </p:nvGraphicFramePr>
            <p:xfrm>
              <a:off x="4176415" y="1432816"/>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4"/>
              <a:stretch>
                <a:fillRect/>
              </a:stretch>
            </p:blipFill>
            <p:spPr>
              <a:xfrm>
                <a:off x="4176415"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3958707731"/>
                  </p:ext>
                </p:extLst>
              </p:nvPr>
            </p:nvGraphicFramePr>
            <p:xfrm>
              <a:off x="588263"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7"/>
              <a:stretch>
                <a:fillRect/>
              </a:stretch>
            </p:blipFill>
            <p:spPr>
              <a:xfrm>
                <a:off x="588263"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9D24C05C-E4C0-621A-B6F6-AA72D3D439BF}"/>
                  </a:ext>
                </a:extLst>
              </p:cNvPr>
              <p:cNvGraphicFramePr>
                <a:graphicFrameLocks noChangeAspect="1"/>
              </p:cNvGraphicFramePr>
              <p:nvPr>
                <p:extLst>
                  <p:ext uri="{D42A27DB-BD31-4B8C-83A1-F6EECF244321}">
                    <p14:modId xmlns:p14="http://schemas.microsoft.com/office/powerpoint/2010/main" val="293020129"/>
                  </p:ext>
                </p:extLst>
              </p:nvPr>
            </p:nvGraphicFramePr>
            <p:xfrm>
              <a:off x="7702379" y="1432816"/>
              <a:ext cx="3048000" cy="1714500"/>
            </p:xfrm>
            <a:graphic>
              <a:graphicData uri="http://schemas.microsoft.com/office/powerpoint/2016/slidezoom">
                <pslz:sldZm>
                  <pslz:sldZmObj sldId="2147469718" cId="1668435350">
                    <pslz:zmPr id="{4089A25B-2D27-48D0-8B65-AD1A01F94AB5}"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9D24C05C-E4C0-621A-B6F6-AA72D3D439BF}"/>
                  </a:ext>
                </a:extLst>
              </p:cNvPr>
              <p:cNvPicPr>
                <a:picLocks noGrp="1" noRot="1" noChangeAspect="1" noMove="1" noResize="1" noEditPoints="1" noAdjustHandles="1" noChangeArrowheads="1" noChangeShapeType="1"/>
              </p:cNvPicPr>
              <p:nvPr/>
            </p:nvPicPr>
            <p:blipFill>
              <a:blip r:embed="rId10"/>
              <a:stretch>
                <a:fillRect/>
              </a:stretch>
            </p:blipFill>
            <p:spPr>
              <a:xfrm>
                <a:off x="7702379" y="1432816"/>
                <a:ext cx="3048000" cy="1714500"/>
              </a:xfrm>
              <a:prstGeom prst="rect">
                <a:avLst/>
              </a:prstGeom>
              <a:ln w="38100">
                <a:solidFill>
                  <a:schemeClr val="tx1"/>
                </a:solidFill>
              </a:ln>
            </p:spPr>
          </p:pic>
        </mc:Fallback>
      </mc:AlternateContent>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31BD01D1-03D8-EDA3-4C5F-9305C8CF8FBB}"/>
                  </a:ext>
                </a:extLst>
              </p:cNvPr>
              <p:cNvGraphicFramePr>
                <a:graphicFrameLocks noChangeAspect="1"/>
              </p:cNvGraphicFramePr>
              <p:nvPr>
                <p:extLst>
                  <p:ext uri="{D42A27DB-BD31-4B8C-83A1-F6EECF244321}">
                    <p14:modId xmlns:p14="http://schemas.microsoft.com/office/powerpoint/2010/main" val="3835145071"/>
                  </p:ext>
                </p:extLst>
              </p:nvPr>
            </p:nvGraphicFramePr>
            <p:xfrm>
              <a:off x="588263" y="3788891"/>
              <a:ext cx="3048000" cy="1714500"/>
            </p:xfrm>
            <a:graphic>
              <a:graphicData uri="http://schemas.microsoft.com/office/powerpoint/2016/slidezoom">
                <pslz:sldZm>
                  <pslz:sldZmObj sldId="2147469723" cId="4039693568">
                    <pslz:zmPr id="{6BFEBCB5-CB6D-4E30-8AB7-4B23CCD18937}"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p:pic>
            <p:nvPicPr>
              <p:cNvPr id="6" name="Slide Zoom 5">
                <a:hlinkClick r:id="rId12" action="ppaction://hlinksldjump"/>
                <a:extLst>
                  <a:ext uri="{FF2B5EF4-FFF2-40B4-BE49-F238E27FC236}">
                    <a16:creationId xmlns:a16="http://schemas.microsoft.com/office/drawing/2014/main" id="{31BD01D1-03D8-EDA3-4C5F-9305C8CF8FBB}"/>
                  </a:ext>
                </a:extLst>
              </p:cNvPr>
              <p:cNvPicPr>
                <a:picLocks noGrp="1" noRot="1" noChangeAspect="1" noMove="1" noResize="1" noEditPoints="1" noAdjustHandles="1" noChangeArrowheads="1" noChangeShapeType="1"/>
              </p:cNvPicPr>
              <p:nvPr/>
            </p:nvPicPr>
            <p:blipFill>
              <a:blip r:embed="rId11"/>
              <a:stretch>
                <a:fillRect/>
              </a:stretch>
            </p:blipFill>
            <p:spPr>
              <a:xfrm>
                <a:off x="588263" y="3788891"/>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customXml/itemProps3.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2169</TotalTime>
  <Words>619</Words>
  <Application>Microsoft Office PowerPoint</Application>
  <PresentationFormat>Widescreen</PresentationFormat>
  <Paragraphs>69</Paragraphs>
  <Slides>17</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Topics to consider</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lpstr>Customers can use Teams/mobile/tablet clients</vt:lpstr>
      <vt:lpstr>How to see which clients the users at customer use</vt:lpstr>
      <vt:lpstr>Customers can collaborate with Teams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14</cp:revision>
  <dcterms:created xsi:type="dcterms:W3CDTF">2022-09-06T10:42:26Z</dcterms:created>
  <dcterms:modified xsi:type="dcterms:W3CDTF">2022-11-25T08:08:25Z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